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6"/>
  </p:normalViewPr>
  <p:slideViewPr>
    <p:cSldViewPr snapToGrid="0" snapToObjects="1">
      <p:cViewPr varScale="1">
        <p:scale>
          <a:sx n="88" d="100"/>
          <a:sy n="88" d="100"/>
        </p:scale>
        <p:origin x="184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BDA55-BC14-4785-BA52-62F1D79D42BB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F6D0C-B06A-4168-A9D2-C1FA4E43AC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20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0C-B06A-4168-A9D2-C1FA4E43AC3F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1698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0C-B06A-4168-A9D2-C1FA4E43AC3F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543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6E46CC-0210-F348-92C4-AFB2FA167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DC06C3-B881-D344-B0A2-C21B03344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9DE2C3-20A7-CB49-AE0D-0705642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98959C-4551-EB48-8C8C-013EC3DA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6E1521-10E9-1540-BBFE-AE1E5257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5329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7FCBD-2E10-B047-AD0F-985BDC6A2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C39075-0FA2-7544-AB2E-C14CCB178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6F3432-763E-AF4C-BD5D-F33F2DE1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980FA3-BF8F-2440-9F2C-B663033A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6F6F90-3BC0-9A43-94C8-B2A43299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802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D27D968-BA9F-A348-BD49-20BA60BC6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6147A9-E423-E847-9C7C-58BCDB1B4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C9E3BE-EF57-4542-A3CD-035467B2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181F8-5F5C-724C-80EF-0363588E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9B47B4-5CBC-A64C-8FD2-4C16AC62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54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54D7C-6BA5-D94F-A5E0-EBB043F7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BC123F-EF17-DC4D-864D-E82B50357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5492B5-0539-4D44-94E8-D91762CEC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F41461-A60A-774E-AACF-1DCB53189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6BEAE9-F193-7F43-83A7-D984BF8D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95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AB366-D097-7248-A8BD-8B7F0645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667258-ABA3-454C-8021-B527E056D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D0E027-2C37-D548-BC11-CC03942D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169190-5F21-834E-BD73-AAB97F81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AA4577-F721-2648-942B-6B92E307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690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0942E-99A3-4E43-9FC2-03298562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818FD8-930E-9C4D-B9BB-D8CA3959E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A86A233-1F84-3B41-A318-D8863C8BE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789198-0EA8-BD4C-8590-594984CC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179B06-768E-7547-8FC9-F4EBB670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688829-E0A6-D448-B60C-1718CF06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866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962A0-19C1-DA42-9D6B-75898550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76686F-AB04-B94A-87F1-56307B08F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C47835-48DF-DE47-9431-8FB128B39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62DC1B-6B8F-324B-850E-D01FEFA35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E864CC5-D397-0647-8494-8080B9842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3DF6DD-BB05-B84B-B7C5-635B8FF0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9D7761-4E8E-1047-8744-B8811BF40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2792105-D77A-6D40-9ABC-B2353441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366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D3AA8-8325-E640-82AB-A58600838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2EFBF47-0706-A748-B260-9334CF98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511E352-4C73-D345-BEAD-08D54CE6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41829D-00B6-ED4D-8B62-3B438BEC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084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FD6A38-4BD5-2547-8421-BA919CAC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7062DC3-EE2D-0141-A977-A0D1E6815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AD5D84-65B8-0648-928D-9634E43A0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9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A6B64-FBCD-5743-9143-9B3B2105A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32BA25-2783-4C4B-A323-B73E66659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A55D8E-60F8-3F44-ACAF-8A8A09A70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0918C0-2182-0544-B859-79447F379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D384F8-1BFA-DD4B-8AD6-7D4575C7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15C17E-F751-C744-A074-51FEB61D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795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ACFD32-BA27-C545-9373-BB66E7EB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7EB0524-B1CC-DE44-BC59-64C16DEEE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649571-43E2-1045-A3E9-1518C8F25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E7315E-3265-4B47-98C2-CB07D0ED1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34C447-2013-1E41-9647-EC688268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5A0A33-6420-2647-8EC5-D98E49F3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580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0D2E37B-E7C7-5A4A-9718-18F905592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2D89A6-05CC-924D-AA10-E74166EA8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89263E-613F-2D48-9CEC-9953E6C15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FDFD3-4AFE-6743-8A7C-798DEB88B177}" type="datetimeFigureOut">
              <a:rPr lang="es-CL" smtClean="0"/>
              <a:t>18-06-25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F09F3C-E06E-6A4B-B518-3EA80094D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A0AB51-ED68-6249-9490-A12C63756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877D4-77D5-9A40-B529-2287141D5C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788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46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79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14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6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08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12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014356-1764-1FB5-E54D-E191D754C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Marcador de contenido 8" descr="Sitio web&#10;&#10;Descripción generada automáticamente con confianza baja">
            <a:extLst>
              <a:ext uri="{FF2B5EF4-FFF2-40B4-BE49-F238E27FC236}">
                <a16:creationId xmlns:a16="http://schemas.microsoft.com/office/drawing/2014/main" id="{6B2A13AB-5A72-2239-165C-D7013EEA0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26659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08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33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0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0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26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B28B820-9CFA-E973-D705-131CE0A24550}"/>
              </a:ext>
            </a:extLst>
          </p:cNvPr>
          <p:cNvSpPr/>
          <p:nvPr/>
        </p:nvSpPr>
        <p:spPr>
          <a:xfrm>
            <a:off x="3178629" y="3429000"/>
            <a:ext cx="986971" cy="70757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55B659A-0E28-3FC8-CED3-A271A2A29AE5}"/>
              </a:ext>
            </a:extLst>
          </p:cNvPr>
          <p:cNvSpPr/>
          <p:nvPr/>
        </p:nvSpPr>
        <p:spPr>
          <a:xfrm>
            <a:off x="3461658" y="3075214"/>
            <a:ext cx="986971" cy="70757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B2AF17-29C0-C842-FB80-A6654E7079F2}"/>
              </a:ext>
            </a:extLst>
          </p:cNvPr>
          <p:cNvSpPr txBox="1"/>
          <p:nvPr/>
        </p:nvSpPr>
        <p:spPr>
          <a:xfrm>
            <a:off x="3037114" y="3551952"/>
            <a:ext cx="127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Roboto" panose="02000000000000000000" pitchFamily="2" charset="0"/>
              </a:rPr>
              <a:t>Av. Aeropuerto 9751, Cerrillos</a:t>
            </a:r>
          </a:p>
        </p:txBody>
      </p:sp>
    </p:spTree>
    <p:extLst>
      <p:ext uri="{BB962C8B-B14F-4D97-AF65-F5344CB8AC3E}">
        <p14:creationId xmlns:p14="http://schemas.microsoft.com/office/powerpoint/2010/main" val="701927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99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42BE1BB-756D-15A5-BC74-D920983F5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95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0837587-C057-6EF2-7B55-EA003887CF56}"/>
              </a:ext>
            </a:extLst>
          </p:cNvPr>
          <p:cNvSpPr/>
          <p:nvPr/>
        </p:nvSpPr>
        <p:spPr>
          <a:xfrm>
            <a:off x="7997371" y="3077029"/>
            <a:ext cx="3207658" cy="624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42DEA4-AB1A-7662-90C0-4C6F050441FC}"/>
              </a:ext>
            </a:extLst>
          </p:cNvPr>
          <p:cNvSpPr txBox="1"/>
          <p:nvPr/>
        </p:nvSpPr>
        <p:spPr>
          <a:xfrm>
            <a:off x="7815944" y="3062515"/>
            <a:ext cx="320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400" b="0" i="0" dirty="0">
                <a:solidFill>
                  <a:schemeClr val="bg1"/>
                </a:solidFill>
                <a:effectLst/>
                <a:cs typeface="Dubai" panose="020B0503030403030204" pitchFamily="34" charset="-78"/>
              </a:rPr>
              <a:t>Av. Aeropuerto 9751, Cerrillos</a:t>
            </a:r>
          </a:p>
        </p:txBody>
      </p:sp>
    </p:spTree>
    <p:extLst>
      <p:ext uri="{BB962C8B-B14F-4D97-AF65-F5344CB8AC3E}">
        <p14:creationId xmlns:p14="http://schemas.microsoft.com/office/powerpoint/2010/main" val="3365778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79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59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6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02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1DBB1-5C9E-4171-429A-76C19A645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Marcador de contenido 8" descr="Texto&#10;&#10;Descripción generada automáticamente">
            <a:extLst>
              <a:ext uri="{FF2B5EF4-FFF2-40B4-BE49-F238E27FC236}">
                <a16:creationId xmlns:a16="http://schemas.microsoft.com/office/drawing/2014/main" id="{AA00DEED-677F-9858-E83C-95F2799B6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129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89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C907C8-B888-D445-9AF6-5FFF0401E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609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13317</TotalTime>
  <Words>14</Words>
  <Application>Microsoft Macintosh PowerPoint</Application>
  <PresentationFormat>Panorámica</PresentationFormat>
  <Paragraphs>4</Paragraphs>
  <Slides>24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Dubai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Claudia Martínez</cp:lastModifiedBy>
  <cp:revision>13</cp:revision>
  <dcterms:created xsi:type="dcterms:W3CDTF">2020-11-05T14:39:52Z</dcterms:created>
  <dcterms:modified xsi:type="dcterms:W3CDTF">2025-06-27T05:16:37Z</dcterms:modified>
</cp:coreProperties>
</file>